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013f3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013f3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090110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090110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d5090110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d5090110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Heidi Singer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Heidi Singer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80211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with me, flowing in 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moving boldly, moving surely.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8013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lifting, ever growing.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bringing healing, bringing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80289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teaching mercy, teaching wisdom.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circle always holding,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always dancing, always singing.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2025-10-21T05:46:18Z</dcterms:modified>
</cp:coreProperties>
</file>