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5143500" type="screen16x9"/>
  <p:notesSz cx="6858000" cy="9144000"/>
  <p:embeddedFontLst>
    <p:embeddedFont>
      <p:font typeface="Helvetica Neue" panose="02000503000000020004" pitchFamily="2" charset="0"/>
      <p:regular r:id="rId7"/>
      <p:bold r:id="rId8"/>
      <p:italic r:id="rId9"/>
      <p:boldItalic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61" d="100"/>
          <a:sy n="161" d="100"/>
        </p:scale>
        <p:origin x="784" y="20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font" Target="fonts/font1.fntdata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font" Target="fonts/font4.fntdata"/><Relationship Id="rId4" Type="http://schemas.openxmlformats.org/officeDocument/2006/relationships/slide" Target="slides/slide3.xml"/><Relationship Id="rId9" Type="http://schemas.openxmlformats.org/officeDocument/2006/relationships/font" Target="fonts/font3.fntdata"/><Relationship Id="rId14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9b9e013f3c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9b9e013f3c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2ed9ae6ba31_0_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2ed9ae6ba31_0_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35d50901106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35d50901106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5d50901106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5d50901106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7200" y="457975"/>
            <a:ext cx="8229600" cy="166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b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There Is a Spirit</a:t>
            </a:r>
            <a:endParaRPr sz="48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Heidi Singer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Heidi Singer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466800"/>
            <a:ext cx="8021100" cy="44011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There is a spirit flowing ’round me,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flowing with me, flowing in me.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It’s the spirit, holy spirit of life and love.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Just like a river moving onward,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moving boldly, moving surely.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Holy spirit, the blessed spirit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of life and love, of life and love.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1028875" y="466800"/>
            <a:ext cx="8013300" cy="44011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feel its power ever changing,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ever lifting, ever growing.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It’s the spirit, holy spirit of life and love.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Just like a fountain bringing justice,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bringing healing, bringing peace.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Holy spirit, transforming spirit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of life and love, of life and love.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1028875" y="466800"/>
            <a:ext cx="8028900" cy="44011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Now let it guide me, teaching patience,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teaching mercy, teaching wisdom.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It’s the spirit, holy spirit of life and love.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Just like a circle always holding,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always dancing, always singing.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Holy spirit, the gentle spirit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of life and love, of life and love.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194</Words>
  <Application>Microsoft Macintosh PowerPoint</Application>
  <PresentationFormat>On-screen Show (16:9)</PresentationFormat>
  <Paragraphs>15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Helvetica Neue</vt:lpstr>
      <vt:lpstr>Simple Light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Everett Howe</cp:lastModifiedBy>
  <cp:revision>1</cp:revision>
  <dcterms:modified xsi:type="dcterms:W3CDTF">2025-10-21T05:46:18Z</dcterms:modified>
</cp:coreProperties>
</file>